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73" r:id="rId7"/>
    <p:sldId id="270" r:id="rId8"/>
    <p:sldId id="271" r:id="rId9"/>
    <p:sldId id="272" r:id="rId10"/>
    <p:sldId id="275" r:id="rId11"/>
    <p:sldId id="274" r:id="rId12"/>
    <p:sldId id="260" r:id="rId13"/>
    <p:sldId id="261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2462"/>
    <a:srgbClr val="224180"/>
    <a:srgbClr val="022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eddy Paul Carrion Maldonado" userId="10dd95ab-47a3-46c5-a5e0-393c6e18ea3a" providerId="ADAL" clId="{5C377815-9AB7-4A80-BE9D-CD0374F2DCA1}"/>
    <pc:docChg chg="modSld">
      <pc:chgData name="Freddy Paul Carrion Maldonado" userId="10dd95ab-47a3-46c5-a5e0-393c6e18ea3a" providerId="ADAL" clId="{5C377815-9AB7-4A80-BE9D-CD0374F2DCA1}" dt="2024-04-15T13:48:39.914" v="130" actId="20577"/>
      <pc:docMkLst>
        <pc:docMk/>
      </pc:docMkLst>
      <pc:sldChg chg="modSp mod">
        <pc:chgData name="Freddy Paul Carrion Maldonado" userId="10dd95ab-47a3-46c5-a5e0-393c6e18ea3a" providerId="ADAL" clId="{5C377815-9AB7-4A80-BE9D-CD0374F2DCA1}" dt="2024-04-09T15:02:55.781" v="71" actId="1036"/>
        <pc:sldMkLst>
          <pc:docMk/>
          <pc:sldMk cId="672310294" sldId="256"/>
        </pc:sldMkLst>
        <pc:spChg chg="mod">
          <ac:chgData name="Freddy Paul Carrion Maldonado" userId="10dd95ab-47a3-46c5-a5e0-393c6e18ea3a" providerId="ADAL" clId="{5C377815-9AB7-4A80-BE9D-CD0374F2DCA1}" dt="2024-04-09T15:02:55.781" v="71" actId="1036"/>
          <ac:spMkLst>
            <pc:docMk/>
            <pc:sldMk cId="672310294" sldId="256"/>
            <ac:spMk id="4" creationId="{D8E85C59-E6C8-4942-AB19-39A960A92E4D}"/>
          </ac:spMkLst>
        </pc:spChg>
        <pc:spChg chg="mod">
          <ac:chgData name="Freddy Paul Carrion Maldonado" userId="10dd95ab-47a3-46c5-a5e0-393c6e18ea3a" providerId="ADAL" clId="{5C377815-9AB7-4A80-BE9D-CD0374F2DCA1}" dt="2024-04-09T15:02:16.663" v="1" actId="20577"/>
          <ac:spMkLst>
            <pc:docMk/>
            <pc:sldMk cId="672310294" sldId="256"/>
            <ac:spMk id="5" creationId="{FE52A00D-8DB5-4239-9CDA-5F5162107AD9}"/>
          </ac:spMkLst>
        </pc:spChg>
        <pc:spChg chg="mod">
          <ac:chgData name="Freddy Paul Carrion Maldonado" userId="10dd95ab-47a3-46c5-a5e0-393c6e18ea3a" providerId="ADAL" clId="{5C377815-9AB7-4A80-BE9D-CD0374F2DCA1}" dt="2024-04-09T15:02:42.245" v="66" actId="1038"/>
          <ac:spMkLst>
            <pc:docMk/>
            <pc:sldMk cId="672310294" sldId="256"/>
            <ac:spMk id="6" creationId="{0519A47C-6411-4978-9830-2F1BC95DDEEC}"/>
          </ac:spMkLst>
        </pc:spChg>
      </pc:sldChg>
      <pc:sldChg chg="modSp mod">
        <pc:chgData name="Freddy Paul Carrion Maldonado" userId="10dd95ab-47a3-46c5-a5e0-393c6e18ea3a" providerId="ADAL" clId="{5C377815-9AB7-4A80-BE9D-CD0374F2DCA1}" dt="2024-04-15T13:48:39.914" v="130" actId="20577"/>
        <pc:sldMkLst>
          <pc:docMk/>
          <pc:sldMk cId="4191467499" sldId="257"/>
        </pc:sldMkLst>
        <pc:spChg chg="mod">
          <ac:chgData name="Freddy Paul Carrion Maldonado" userId="10dd95ab-47a3-46c5-a5e0-393c6e18ea3a" providerId="ADAL" clId="{5C377815-9AB7-4A80-BE9D-CD0374F2DCA1}" dt="2024-04-15T13:48:39.914" v="130" actId="20577"/>
          <ac:spMkLst>
            <pc:docMk/>
            <pc:sldMk cId="4191467499" sldId="257"/>
            <ac:spMk id="3" creationId="{070C55E7-30C4-4B27-B8DA-AC00BBF3EA7C}"/>
          </ac:spMkLst>
        </pc:spChg>
        <pc:spChg chg="mod">
          <ac:chgData name="Freddy Paul Carrion Maldonado" userId="10dd95ab-47a3-46c5-a5e0-393c6e18ea3a" providerId="ADAL" clId="{5C377815-9AB7-4A80-BE9D-CD0374F2DCA1}" dt="2024-04-15T13:48:15.732" v="122" actId="1037"/>
          <ac:spMkLst>
            <pc:docMk/>
            <pc:sldMk cId="4191467499" sldId="257"/>
            <ac:spMk id="7" creationId="{09512AE0-D563-41CD-9158-34D6DAF3CEFD}"/>
          </ac:spMkLst>
        </pc:spChg>
        <pc:picChg chg="mod">
          <ac:chgData name="Freddy Paul Carrion Maldonado" userId="10dd95ab-47a3-46c5-a5e0-393c6e18ea3a" providerId="ADAL" clId="{5C377815-9AB7-4A80-BE9D-CD0374F2DCA1}" dt="2024-04-15T13:48:15.732" v="122" actId="1037"/>
          <ac:picMkLst>
            <pc:docMk/>
            <pc:sldMk cId="4191467499" sldId="257"/>
            <ac:picMk id="8" creationId="{3B925D98-BEDD-C99E-E663-D74005948AC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706AB3-4DB2-43D9-A7D5-EE91FB28DEA0}" type="doc">
      <dgm:prSet loTypeId="urn:microsoft.com/office/officeart/2005/8/layout/gear1" loCatId="cycle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645279E-6D5D-4E6D-8615-93BA38EDF2E8}">
      <dgm:prSet/>
      <dgm:spPr/>
      <dgm:t>
        <a:bodyPr/>
        <a:lstStyle/>
        <a:p>
          <a:r>
            <a:rPr lang="en-US" dirty="0"/>
            <a:t>Open source</a:t>
          </a:r>
        </a:p>
      </dgm:t>
    </dgm:pt>
    <dgm:pt modelId="{ACB8CF75-7CF3-4276-B7BE-934CBB03A0B7}" type="parTrans" cxnId="{CEA29905-4F61-4BE4-BD53-4758F3BB93E6}">
      <dgm:prSet/>
      <dgm:spPr/>
      <dgm:t>
        <a:bodyPr/>
        <a:lstStyle/>
        <a:p>
          <a:endParaRPr lang="en-US"/>
        </a:p>
      </dgm:t>
    </dgm:pt>
    <dgm:pt modelId="{A4894E06-1975-432A-8BB0-FB94C1E03E7C}" type="sibTrans" cxnId="{CEA29905-4F61-4BE4-BD53-4758F3BB93E6}">
      <dgm:prSet/>
      <dgm:spPr/>
      <dgm:t>
        <a:bodyPr/>
        <a:lstStyle/>
        <a:p>
          <a:endParaRPr lang="en-US"/>
        </a:p>
      </dgm:t>
    </dgm:pt>
    <dgm:pt modelId="{F98A6F1D-B737-46E1-92C3-4CFE69F0A571}">
      <dgm:prSet/>
      <dgm:spPr/>
      <dgm:t>
        <a:bodyPr/>
        <a:lstStyle/>
        <a:p>
          <a:r>
            <a:rPr lang="en-US"/>
            <a:t>Huge community</a:t>
          </a:r>
        </a:p>
      </dgm:t>
    </dgm:pt>
    <dgm:pt modelId="{C80A9769-8D8F-48FD-816E-1BF40B5875E4}" type="parTrans" cxnId="{EAB4DB6A-BFF1-4F31-8495-849600FC9FDC}">
      <dgm:prSet/>
      <dgm:spPr/>
      <dgm:t>
        <a:bodyPr/>
        <a:lstStyle/>
        <a:p>
          <a:endParaRPr lang="en-US"/>
        </a:p>
      </dgm:t>
    </dgm:pt>
    <dgm:pt modelId="{704A25E5-19C4-4D73-8FCD-8B2004D7E617}" type="sibTrans" cxnId="{EAB4DB6A-BFF1-4F31-8495-849600FC9FDC}">
      <dgm:prSet/>
      <dgm:spPr/>
      <dgm:t>
        <a:bodyPr/>
        <a:lstStyle/>
        <a:p>
          <a:endParaRPr lang="en-US"/>
        </a:p>
      </dgm:t>
    </dgm:pt>
    <dgm:pt modelId="{5E42755D-DD27-4A06-9BC7-2E68849F3CF8}">
      <dgm:prSet/>
      <dgm:spPr/>
      <dgm:t>
        <a:bodyPr/>
        <a:lstStyle/>
        <a:p>
          <a:r>
            <a:rPr lang="en-US"/>
            <a:t>Easy sintax</a:t>
          </a:r>
        </a:p>
      </dgm:t>
    </dgm:pt>
    <dgm:pt modelId="{B57DD00D-5DEC-44B2-B9A2-EA429F874614}" type="parTrans" cxnId="{E93DF09C-6B0E-415C-B68E-641BB3ACEC4B}">
      <dgm:prSet/>
      <dgm:spPr/>
      <dgm:t>
        <a:bodyPr/>
        <a:lstStyle/>
        <a:p>
          <a:endParaRPr lang="en-US"/>
        </a:p>
      </dgm:t>
    </dgm:pt>
    <dgm:pt modelId="{AA4F4AC4-AD1B-473F-AFE2-3098C8EC386C}" type="sibTrans" cxnId="{E93DF09C-6B0E-415C-B68E-641BB3ACEC4B}">
      <dgm:prSet/>
      <dgm:spPr/>
      <dgm:t>
        <a:bodyPr/>
        <a:lstStyle/>
        <a:p>
          <a:endParaRPr lang="en-US"/>
        </a:p>
      </dgm:t>
    </dgm:pt>
    <dgm:pt modelId="{FB30F6BA-6CA4-4D79-ADF1-7C248B9E82C1}" type="pres">
      <dgm:prSet presAssocID="{CB706AB3-4DB2-43D9-A7D5-EE91FB28DEA0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F1472784-0AA5-4001-B087-BB4EEF5057AC}" type="pres">
      <dgm:prSet presAssocID="{C645279E-6D5D-4E6D-8615-93BA38EDF2E8}" presName="gear1" presStyleLbl="node1" presStyleIdx="0" presStyleCnt="3">
        <dgm:presLayoutVars>
          <dgm:chMax val="1"/>
          <dgm:bulletEnabled val="1"/>
        </dgm:presLayoutVars>
      </dgm:prSet>
      <dgm:spPr/>
    </dgm:pt>
    <dgm:pt modelId="{6987FFBF-9EF4-49CF-9DBF-B23674EF19D5}" type="pres">
      <dgm:prSet presAssocID="{C645279E-6D5D-4E6D-8615-93BA38EDF2E8}" presName="gear1srcNode" presStyleLbl="node1" presStyleIdx="0" presStyleCnt="3"/>
      <dgm:spPr/>
    </dgm:pt>
    <dgm:pt modelId="{619AEAEF-BD46-40D4-8C08-E69072850AC5}" type="pres">
      <dgm:prSet presAssocID="{C645279E-6D5D-4E6D-8615-93BA38EDF2E8}" presName="gear1dstNode" presStyleLbl="node1" presStyleIdx="0" presStyleCnt="3"/>
      <dgm:spPr/>
    </dgm:pt>
    <dgm:pt modelId="{49368F8A-0CF6-41FF-B549-0639118D7090}" type="pres">
      <dgm:prSet presAssocID="{F98A6F1D-B737-46E1-92C3-4CFE69F0A571}" presName="gear2" presStyleLbl="node1" presStyleIdx="1" presStyleCnt="3">
        <dgm:presLayoutVars>
          <dgm:chMax val="1"/>
          <dgm:bulletEnabled val="1"/>
        </dgm:presLayoutVars>
      </dgm:prSet>
      <dgm:spPr/>
    </dgm:pt>
    <dgm:pt modelId="{81699140-D266-4E4C-8981-5F9B0C4F8195}" type="pres">
      <dgm:prSet presAssocID="{F98A6F1D-B737-46E1-92C3-4CFE69F0A571}" presName="gear2srcNode" presStyleLbl="node1" presStyleIdx="1" presStyleCnt="3"/>
      <dgm:spPr/>
    </dgm:pt>
    <dgm:pt modelId="{A3956F51-FB06-45E0-8ACE-AD0C445ACF5E}" type="pres">
      <dgm:prSet presAssocID="{F98A6F1D-B737-46E1-92C3-4CFE69F0A571}" presName="gear2dstNode" presStyleLbl="node1" presStyleIdx="1" presStyleCnt="3"/>
      <dgm:spPr/>
    </dgm:pt>
    <dgm:pt modelId="{9EAD3383-E49E-4A71-BC4E-D459C93DA013}" type="pres">
      <dgm:prSet presAssocID="{5E42755D-DD27-4A06-9BC7-2E68849F3CF8}" presName="gear3" presStyleLbl="node1" presStyleIdx="2" presStyleCnt="3"/>
      <dgm:spPr/>
    </dgm:pt>
    <dgm:pt modelId="{97069B47-9D65-4D9C-B0D2-A61A58C2F4A3}" type="pres">
      <dgm:prSet presAssocID="{5E42755D-DD27-4A06-9BC7-2E68849F3CF8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E31C8616-7A1F-43E1-B97A-7BC365B78786}" type="pres">
      <dgm:prSet presAssocID="{5E42755D-DD27-4A06-9BC7-2E68849F3CF8}" presName="gear3srcNode" presStyleLbl="node1" presStyleIdx="2" presStyleCnt="3"/>
      <dgm:spPr/>
    </dgm:pt>
    <dgm:pt modelId="{4926FD87-D351-49E5-AB33-721656D5F887}" type="pres">
      <dgm:prSet presAssocID="{5E42755D-DD27-4A06-9BC7-2E68849F3CF8}" presName="gear3dstNode" presStyleLbl="node1" presStyleIdx="2" presStyleCnt="3"/>
      <dgm:spPr/>
    </dgm:pt>
    <dgm:pt modelId="{BE8B999E-B85F-4199-880C-8DE2157929A1}" type="pres">
      <dgm:prSet presAssocID="{A4894E06-1975-432A-8BB0-FB94C1E03E7C}" presName="connector1" presStyleLbl="sibTrans2D1" presStyleIdx="0" presStyleCnt="3"/>
      <dgm:spPr/>
    </dgm:pt>
    <dgm:pt modelId="{DCD79FF1-9324-47F1-9A4C-7984EB2512DA}" type="pres">
      <dgm:prSet presAssocID="{704A25E5-19C4-4D73-8FCD-8B2004D7E617}" presName="connector2" presStyleLbl="sibTrans2D1" presStyleIdx="1" presStyleCnt="3"/>
      <dgm:spPr/>
    </dgm:pt>
    <dgm:pt modelId="{055A16BE-49A2-4521-B26B-1285338B229B}" type="pres">
      <dgm:prSet presAssocID="{AA4F4AC4-AD1B-473F-AFE2-3098C8EC386C}" presName="connector3" presStyleLbl="sibTrans2D1" presStyleIdx="2" presStyleCnt="3"/>
      <dgm:spPr/>
    </dgm:pt>
  </dgm:ptLst>
  <dgm:cxnLst>
    <dgm:cxn modelId="{1B6B6B02-8CF2-4509-B134-1F46A9F622E6}" type="presOf" srcId="{5E42755D-DD27-4A06-9BC7-2E68849F3CF8}" destId="{E31C8616-7A1F-43E1-B97A-7BC365B78786}" srcOrd="2" destOrd="0" presId="urn:microsoft.com/office/officeart/2005/8/layout/gear1"/>
    <dgm:cxn modelId="{CEA29905-4F61-4BE4-BD53-4758F3BB93E6}" srcId="{CB706AB3-4DB2-43D9-A7D5-EE91FB28DEA0}" destId="{C645279E-6D5D-4E6D-8615-93BA38EDF2E8}" srcOrd="0" destOrd="0" parTransId="{ACB8CF75-7CF3-4276-B7BE-934CBB03A0B7}" sibTransId="{A4894E06-1975-432A-8BB0-FB94C1E03E7C}"/>
    <dgm:cxn modelId="{BDAA4707-D522-4552-AD9A-CAB97C114A7D}" type="presOf" srcId="{C645279E-6D5D-4E6D-8615-93BA38EDF2E8}" destId="{6987FFBF-9EF4-49CF-9DBF-B23674EF19D5}" srcOrd="1" destOrd="0" presId="urn:microsoft.com/office/officeart/2005/8/layout/gear1"/>
    <dgm:cxn modelId="{F0725432-69CE-4070-9350-BBAD98ED1D0E}" type="presOf" srcId="{F98A6F1D-B737-46E1-92C3-4CFE69F0A571}" destId="{A3956F51-FB06-45E0-8ACE-AD0C445ACF5E}" srcOrd="2" destOrd="0" presId="urn:microsoft.com/office/officeart/2005/8/layout/gear1"/>
    <dgm:cxn modelId="{E3D3393C-01AA-46DA-8705-2CA0EC2E0B11}" type="presOf" srcId="{A4894E06-1975-432A-8BB0-FB94C1E03E7C}" destId="{BE8B999E-B85F-4199-880C-8DE2157929A1}" srcOrd="0" destOrd="0" presId="urn:microsoft.com/office/officeart/2005/8/layout/gear1"/>
    <dgm:cxn modelId="{F9E31047-81ED-4A6B-822C-62BE4D5C9061}" type="presOf" srcId="{C645279E-6D5D-4E6D-8615-93BA38EDF2E8}" destId="{619AEAEF-BD46-40D4-8C08-E69072850AC5}" srcOrd="2" destOrd="0" presId="urn:microsoft.com/office/officeart/2005/8/layout/gear1"/>
    <dgm:cxn modelId="{EAB4DB6A-BFF1-4F31-8495-849600FC9FDC}" srcId="{CB706AB3-4DB2-43D9-A7D5-EE91FB28DEA0}" destId="{F98A6F1D-B737-46E1-92C3-4CFE69F0A571}" srcOrd="1" destOrd="0" parTransId="{C80A9769-8D8F-48FD-816E-1BF40B5875E4}" sibTransId="{704A25E5-19C4-4D73-8FCD-8B2004D7E617}"/>
    <dgm:cxn modelId="{23508475-665A-4619-B372-B66A049910EE}" type="presOf" srcId="{F98A6F1D-B737-46E1-92C3-4CFE69F0A571}" destId="{81699140-D266-4E4C-8981-5F9B0C4F8195}" srcOrd="1" destOrd="0" presId="urn:microsoft.com/office/officeart/2005/8/layout/gear1"/>
    <dgm:cxn modelId="{3C61C59A-38F9-4B1E-AAE3-0A395E6D3220}" type="presOf" srcId="{704A25E5-19C4-4D73-8FCD-8B2004D7E617}" destId="{DCD79FF1-9324-47F1-9A4C-7984EB2512DA}" srcOrd="0" destOrd="0" presId="urn:microsoft.com/office/officeart/2005/8/layout/gear1"/>
    <dgm:cxn modelId="{33EBE09B-22D6-40F8-8419-63DF28E25F42}" type="presOf" srcId="{5E42755D-DD27-4A06-9BC7-2E68849F3CF8}" destId="{4926FD87-D351-49E5-AB33-721656D5F887}" srcOrd="3" destOrd="0" presId="urn:microsoft.com/office/officeart/2005/8/layout/gear1"/>
    <dgm:cxn modelId="{E93DF09C-6B0E-415C-B68E-641BB3ACEC4B}" srcId="{CB706AB3-4DB2-43D9-A7D5-EE91FB28DEA0}" destId="{5E42755D-DD27-4A06-9BC7-2E68849F3CF8}" srcOrd="2" destOrd="0" parTransId="{B57DD00D-5DEC-44B2-B9A2-EA429F874614}" sibTransId="{AA4F4AC4-AD1B-473F-AFE2-3098C8EC386C}"/>
    <dgm:cxn modelId="{0C8CFCB8-0BC3-4AD4-9EC6-4C59CBFAD68E}" type="presOf" srcId="{C645279E-6D5D-4E6D-8615-93BA38EDF2E8}" destId="{F1472784-0AA5-4001-B087-BB4EEF5057AC}" srcOrd="0" destOrd="0" presId="urn:microsoft.com/office/officeart/2005/8/layout/gear1"/>
    <dgm:cxn modelId="{886E36C7-ACA1-4C21-98C0-4D4423E0718D}" type="presOf" srcId="{CB706AB3-4DB2-43D9-A7D5-EE91FB28DEA0}" destId="{FB30F6BA-6CA4-4D79-ADF1-7C248B9E82C1}" srcOrd="0" destOrd="0" presId="urn:microsoft.com/office/officeart/2005/8/layout/gear1"/>
    <dgm:cxn modelId="{750250C8-74F5-4BF7-9A64-5001038103FF}" type="presOf" srcId="{F98A6F1D-B737-46E1-92C3-4CFE69F0A571}" destId="{49368F8A-0CF6-41FF-B549-0639118D7090}" srcOrd="0" destOrd="0" presId="urn:microsoft.com/office/officeart/2005/8/layout/gear1"/>
    <dgm:cxn modelId="{5C8D79CF-9F39-49D5-9A5A-D3CB038B46EF}" type="presOf" srcId="{AA4F4AC4-AD1B-473F-AFE2-3098C8EC386C}" destId="{055A16BE-49A2-4521-B26B-1285338B229B}" srcOrd="0" destOrd="0" presId="urn:microsoft.com/office/officeart/2005/8/layout/gear1"/>
    <dgm:cxn modelId="{41A77DD0-AA9D-4CFE-B245-1B3DB0910982}" type="presOf" srcId="{5E42755D-DD27-4A06-9BC7-2E68849F3CF8}" destId="{9EAD3383-E49E-4A71-BC4E-D459C93DA013}" srcOrd="0" destOrd="0" presId="urn:microsoft.com/office/officeart/2005/8/layout/gear1"/>
    <dgm:cxn modelId="{5FE536D1-1B20-42AD-8AA5-A07A99969E4A}" type="presOf" srcId="{5E42755D-DD27-4A06-9BC7-2E68849F3CF8}" destId="{97069B47-9D65-4D9C-B0D2-A61A58C2F4A3}" srcOrd="1" destOrd="0" presId="urn:microsoft.com/office/officeart/2005/8/layout/gear1"/>
    <dgm:cxn modelId="{429EBD21-07C3-429D-B9CA-B8EF306643D7}" type="presParOf" srcId="{FB30F6BA-6CA4-4D79-ADF1-7C248B9E82C1}" destId="{F1472784-0AA5-4001-B087-BB4EEF5057AC}" srcOrd="0" destOrd="0" presId="urn:microsoft.com/office/officeart/2005/8/layout/gear1"/>
    <dgm:cxn modelId="{672C14BF-F382-415D-B3ED-1EEBBC09EBC8}" type="presParOf" srcId="{FB30F6BA-6CA4-4D79-ADF1-7C248B9E82C1}" destId="{6987FFBF-9EF4-49CF-9DBF-B23674EF19D5}" srcOrd="1" destOrd="0" presId="urn:microsoft.com/office/officeart/2005/8/layout/gear1"/>
    <dgm:cxn modelId="{B24EA7CC-23FB-4A60-9DAC-AA54EDA6021C}" type="presParOf" srcId="{FB30F6BA-6CA4-4D79-ADF1-7C248B9E82C1}" destId="{619AEAEF-BD46-40D4-8C08-E69072850AC5}" srcOrd="2" destOrd="0" presId="urn:microsoft.com/office/officeart/2005/8/layout/gear1"/>
    <dgm:cxn modelId="{76A2874E-8901-4E85-B661-53C1F68BCD9F}" type="presParOf" srcId="{FB30F6BA-6CA4-4D79-ADF1-7C248B9E82C1}" destId="{49368F8A-0CF6-41FF-B549-0639118D7090}" srcOrd="3" destOrd="0" presId="urn:microsoft.com/office/officeart/2005/8/layout/gear1"/>
    <dgm:cxn modelId="{45157BC8-9C3C-4C87-A309-C7EC03E65499}" type="presParOf" srcId="{FB30F6BA-6CA4-4D79-ADF1-7C248B9E82C1}" destId="{81699140-D266-4E4C-8981-5F9B0C4F8195}" srcOrd="4" destOrd="0" presId="urn:microsoft.com/office/officeart/2005/8/layout/gear1"/>
    <dgm:cxn modelId="{3292EEAE-17AA-4E8F-A9DE-16F6607637D3}" type="presParOf" srcId="{FB30F6BA-6CA4-4D79-ADF1-7C248B9E82C1}" destId="{A3956F51-FB06-45E0-8ACE-AD0C445ACF5E}" srcOrd="5" destOrd="0" presId="urn:microsoft.com/office/officeart/2005/8/layout/gear1"/>
    <dgm:cxn modelId="{E905A76F-08B7-44B5-8164-EE16D617100A}" type="presParOf" srcId="{FB30F6BA-6CA4-4D79-ADF1-7C248B9E82C1}" destId="{9EAD3383-E49E-4A71-BC4E-D459C93DA013}" srcOrd="6" destOrd="0" presId="urn:microsoft.com/office/officeart/2005/8/layout/gear1"/>
    <dgm:cxn modelId="{83A520BF-26B7-4824-A16A-4974100E933E}" type="presParOf" srcId="{FB30F6BA-6CA4-4D79-ADF1-7C248B9E82C1}" destId="{97069B47-9D65-4D9C-B0D2-A61A58C2F4A3}" srcOrd="7" destOrd="0" presId="urn:microsoft.com/office/officeart/2005/8/layout/gear1"/>
    <dgm:cxn modelId="{D85177C6-AA20-4C52-AB1C-9352A1C75B1A}" type="presParOf" srcId="{FB30F6BA-6CA4-4D79-ADF1-7C248B9E82C1}" destId="{E31C8616-7A1F-43E1-B97A-7BC365B78786}" srcOrd="8" destOrd="0" presId="urn:microsoft.com/office/officeart/2005/8/layout/gear1"/>
    <dgm:cxn modelId="{EDA568AB-35FC-4928-B83E-0FAF8881F3AF}" type="presParOf" srcId="{FB30F6BA-6CA4-4D79-ADF1-7C248B9E82C1}" destId="{4926FD87-D351-49E5-AB33-721656D5F887}" srcOrd="9" destOrd="0" presId="urn:microsoft.com/office/officeart/2005/8/layout/gear1"/>
    <dgm:cxn modelId="{62BD00B0-F8BD-47B0-B77D-EDC5B1B20430}" type="presParOf" srcId="{FB30F6BA-6CA4-4D79-ADF1-7C248B9E82C1}" destId="{BE8B999E-B85F-4199-880C-8DE2157929A1}" srcOrd="10" destOrd="0" presId="urn:microsoft.com/office/officeart/2005/8/layout/gear1"/>
    <dgm:cxn modelId="{AF45CC3C-B398-45FA-9E96-5AECDC81826A}" type="presParOf" srcId="{FB30F6BA-6CA4-4D79-ADF1-7C248B9E82C1}" destId="{DCD79FF1-9324-47F1-9A4C-7984EB2512DA}" srcOrd="11" destOrd="0" presId="urn:microsoft.com/office/officeart/2005/8/layout/gear1"/>
    <dgm:cxn modelId="{586FEBF5-182F-4810-950C-B3AC6BCD0056}" type="presParOf" srcId="{FB30F6BA-6CA4-4D79-ADF1-7C248B9E82C1}" destId="{055A16BE-49A2-4521-B26B-1285338B229B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472784-0AA5-4001-B087-BB4EEF5057AC}">
      <dsp:nvSpPr>
        <dsp:cNvPr id="0" name=""/>
        <dsp:cNvSpPr/>
      </dsp:nvSpPr>
      <dsp:spPr>
        <a:xfrm>
          <a:off x="3815861" y="1899138"/>
          <a:ext cx="2321168" cy="2321168"/>
        </a:xfrm>
        <a:prstGeom prst="gear9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Open source</a:t>
          </a:r>
        </a:p>
      </dsp:txBody>
      <dsp:txXfrm>
        <a:off x="4282519" y="2442861"/>
        <a:ext cx="1387852" cy="1193128"/>
      </dsp:txXfrm>
    </dsp:sp>
    <dsp:sp modelId="{49368F8A-0CF6-41FF-B549-0639118D7090}">
      <dsp:nvSpPr>
        <dsp:cNvPr id="0" name=""/>
        <dsp:cNvSpPr/>
      </dsp:nvSpPr>
      <dsp:spPr>
        <a:xfrm>
          <a:off x="2465363" y="1350498"/>
          <a:ext cx="1688122" cy="1688122"/>
        </a:xfrm>
        <a:prstGeom prst="gear6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Huge community</a:t>
          </a:r>
        </a:p>
      </dsp:txBody>
      <dsp:txXfrm>
        <a:off x="2890353" y="1778056"/>
        <a:ext cx="838142" cy="833006"/>
      </dsp:txXfrm>
    </dsp:sp>
    <dsp:sp modelId="{9EAD3383-E49E-4A71-BC4E-D459C93DA013}">
      <dsp:nvSpPr>
        <dsp:cNvPr id="0" name=""/>
        <dsp:cNvSpPr/>
      </dsp:nvSpPr>
      <dsp:spPr>
        <a:xfrm rot="20700000">
          <a:off x="3410884" y="185865"/>
          <a:ext cx="1654015" cy="1654015"/>
        </a:xfrm>
        <a:prstGeom prst="gear6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Easy sintax</a:t>
          </a:r>
        </a:p>
      </dsp:txBody>
      <dsp:txXfrm rot="-20700000">
        <a:off x="3773658" y="548639"/>
        <a:ext cx="928467" cy="928467"/>
      </dsp:txXfrm>
    </dsp:sp>
    <dsp:sp modelId="{BE8B999E-B85F-4199-880C-8DE2157929A1}">
      <dsp:nvSpPr>
        <dsp:cNvPr id="0" name=""/>
        <dsp:cNvSpPr/>
      </dsp:nvSpPr>
      <dsp:spPr>
        <a:xfrm>
          <a:off x="3637664" y="1548716"/>
          <a:ext cx="2971096" cy="2971096"/>
        </a:xfrm>
        <a:prstGeom prst="circularArrow">
          <a:avLst>
            <a:gd name="adj1" fmla="val 4687"/>
            <a:gd name="adj2" fmla="val 299029"/>
            <a:gd name="adj3" fmla="val 2516856"/>
            <a:gd name="adj4" fmla="val 15859790"/>
            <a:gd name="adj5" fmla="val 5469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79FF1-9324-47F1-9A4C-7984EB2512DA}">
      <dsp:nvSpPr>
        <dsp:cNvPr id="0" name=""/>
        <dsp:cNvSpPr/>
      </dsp:nvSpPr>
      <dsp:spPr>
        <a:xfrm>
          <a:off x="2166400" y="976868"/>
          <a:ext cx="2158687" cy="215868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5A16BE-49A2-4521-B26B-1285338B229B}">
      <dsp:nvSpPr>
        <dsp:cNvPr id="0" name=""/>
        <dsp:cNvSpPr/>
      </dsp:nvSpPr>
      <dsp:spPr>
        <a:xfrm>
          <a:off x="3028293" y="-176537"/>
          <a:ext cx="2327499" cy="2327499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DAD4F-6849-470B-9744-1F70A276D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C39CE-4CCF-424E-981A-9126A88E3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D2402-92DA-41F6-A9D2-B2955ACB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70719-5391-4C9D-B50C-442A0291D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C9760-0C15-4A44-AA1F-6394EE9A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424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C245-F811-4F4D-A4F1-DE0263784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B5459-737A-4901-8392-CBC31124A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8ED6A-7A89-440F-AF66-94435760F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3C110-69B1-4761-97FC-CC0163AB7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66286-B1B2-4E90-B110-2BA1C676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DE6D3-361D-4E79-AFF6-DEF96CC16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697301-AADB-47DC-823A-FA2DC674F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BD3FB-09D2-4708-B5B1-0D4C5A550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AB4ED-7A1E-4B0B-880B-01EEBBD1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B36C-FD7D-4538-B832-8092E2AD7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29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5104-91A6-4DCC-9626-B9E5E52A3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3A39C-2EDB-4BDF-AC03-D3EFE0A96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EC124-14EF-4E1C-A858-541F7872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1C465-0886-4946-BD19-4F2F69E83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0A961-64C6-4123-AF27-D288427BC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4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A4FD5-75D9-473F-916B-19150CF4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AD1DD-7AFB-450A-A152-01BA1C1C6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E6CDD-7FF6-432B-BDE6-8E7B13FB6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9667F-0F43-4BCE-A0C8-AC65D79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5E63A-71B5-409F-BDA7-E076C752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36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48213-FA06-46AF-9132-9CADB80C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4352E-C41F-411D-8FF1-A495F91D9E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04041-532B-4A69-80A7-88CBBC3F8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F0408-4909-483E-BDD0-1E98D781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F815E3-C883-4B03-8816-BD4AA2D2B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3CFEC-7C2A-40B9-BBCF-0CBF8D684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8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086FA-F1BB-458C-8812-EDFA8B6BA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49181-FD58-4449-BC7E-A8D534AC3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ED45F-CFD5-4521-9DE8-E66613A9A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7F82F-41B4-4F5D-A87C-A3E2D0198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7C903E-93BB-4E4B-8D1C-EA7F2329EB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27C612-5C52-44C0-BD8E-F4D6177FC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D8CB78-89C3-415A-88D2-7D083D85D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0CBFA-9FEA-403A-BAA1-FBF837DB0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6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B0C1A-3C0A-49CC-8642-380E1C44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B24F48-E3B0-416C-A1CF-3BCE0C097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189A6-F33A-442E-AB2F-7AC890FA0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7EC5B-81AD-4AAB-B5E5-B6A0C17BF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54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5778E-E4BF-4E02-AAD3-297C520CA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A3ECE8-6300-4D48-9194-FDAE873DF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CF6B8-25C1-4E7A-AC39-5282B2EEA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0545-E3CA-42C9-AA8D-4CF32D54C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D878B-D5F8-4F2E-B104-8CFF3D4D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F4595-5791-4D13-AD41-0C60DAB98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CCFB1-8761-4A3A-BBC6-964283756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397-D6E1-45AC-BE36-A7D14C3D5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DF35F-F2FE-4795-A53D-4DC939A6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6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C941-76BE-4191-8490-3BED2AB3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EFE62E-F786-4EB3-ABB4-13119CD5D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9ECE9-93C1-4F2A-A998-6BB7724E8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7661F-5868-40D3-82F0-BE69533F0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F081B-F34B-441E-ADCF-52683C8A2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9F488-5B12-4372-A9D6-C8F0A1CE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8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2446D6-14BF-453D-8C63-CA7552D3B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C2484-BCE3-4165-884A-B3CFD2CB2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DEFDC-43CD-41F9-BFF1-9099CA6E9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712C6-F4BB-4D64-BF17-424E13437119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C4154-CC73-4CC2-9C55-F32B0C6A4C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5D1C5-D882-413C-A0C2-435935C18F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2AFD8-8024-4E40-A65E-30F659151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17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FreddyEcu-Ch/Python-Foundations.git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djourney.com/home/?callbackUrl=%2Fapp%2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E85C59-E6C8-4942-AB19-39A960A9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30406"/>
            <a:ext cx="9144000" cy="1157920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Barlow Condensed SemiBold" panose="00000706000000000000" pitchFamily="2" charset="0"/>
              </a:rPr>
              <a:t>Python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2A00D-8DB5-4239-9CDA-5F5162107AD9}"/>
              </a:ext>
            </a:extLst>
          </p:cNvPr>
          <p:cNvSpPr txBox="1"/>
          <p:nvPr/>
        </p:nvSpPr>
        <p:spPr>
          <a:xfrm>
            <a:off x="10329296" y="6252084"/>
            <a:ext cx="1345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Abril 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19A47C-6411-4978-9830-2F1BC95DDEEC}"/>
              </a:ext>
            </a:extLst>
          </p:cNvPr>
          <p:cNvSpPr txBox="1"/>
          <p:nvPr/>
        </p:nvSpPr>
        <p:spPr>
          <a:xfrm>
            <a:off x="860551" y="6252084"/>
            <a:ext cx="2808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Freddy Carrión M.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A0350-9330-40E0-8112-7A122ED0F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08" y="406403"/>
            <a:ext cx="3509223" cy="1275104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8BA19FEE-029D-9091-2838-E258F9DD4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808" y="406403"/>
            <a:ext cx="1861968" cy="93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10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Python Libraries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CAC3C4B-3746-4069-A061-221B5F9667D6}"/>
              </a:ext>
            </a:extLst>
          </p:cNvPr>
          <p:cNvSpPr txBox="1"/>
          <p:nvPr/>
        </p:nvSpPr>
        <p:spPr>
          <a:xfrm>
            <a:off x="498562" y="1403073"/>
            <a:ext cx="11194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Python Libraries are </a:t>
            </a:r>
            <a:r>
              <a:rPr lang="en-US" sz="2000" b="1" dirty="0">
                <a:solidFill>
                  <a:srgbClr val="02205E"/>
                </a:solidFill>
              </a:rPr>
              <a:t>a set of useful functions that eliminate the need for writing codes from scratch. </a:t>
            </a:r>
            <a:r>
              <a:rPr lang="en-US" sz="2000" dirty="0"/>
              <a:t>There are over </a:t>
            </a:r>
            <a:r>
              <a:rPr lang="en-US" sz="2000" b="1" dirty="0">
                <a:solidFill>
                  <a:srgbClr val="224180"/>
                </a:solidFill>
              </a:rPr>
              <a:t>137,000 python libraries </a:t>
            </a:r>
            <a:r>
              <a:rPr lang="en-US" sz="2000" dirty="0"/>
              <a:t>present today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CB9B0F-817E-4046-A7CE-0247772E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449" y="2367842"/>
            <a:ext cx="9139102" cy="3810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B8B0310-2488-41EE-8A91-D064E4B2E27D}"/>
              </a:ext>
            </a:extLst>
          </p:cNvPr>
          <p:cNvSpPr/>
          <p:nvPr/>
        </p:nvSpPr>
        <p:spPr>
          <a:xfrm>
            <a:off x="3365863" y="3376748"/>
            <a:ext cx="1389017" cy="5322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136A3C-E02F-4F7C-A1E3-DB7795CA96BA}"/>
              </a:ext>
            </a:extLst>
          </p:cNvPr>
          <p:cNvSpPr/>
          <p:nvPr/>
        </p:nvSpPr>
        <p:spPr>
          <a:xfrm>
            <a:off x="1833154" y="3376748"/>
            <a:ext cx="1480457" cy="5322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0A1E4C-F628-4E47-BE07-2234F55EACE1}"/>
              </a:ext>
            </a:extLst>
          </p:cNvPr>
          <p:cNvSpPr/>
          <p:nvPr/>
        </p:nvSpPr>
        <p:spPr>
          <a:xfrm>
            <a:off x="1867988" y="5033735"/>
            <a:ext cx="1445623" cy="6465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9EF946-B8D3-47B9-A69E-F0A4A157CC28}"/>
              </a:ext>
            </a:extLst>
          </p:cNvPr>
          <p:cNvSpPr/>
          <p:nvPr/>
        </p:nvSpPr>
        <p:spPr>
          <a:xfrm>
            <a:off x="3365863" y="5033735"/>
            <a:ext cx="1445623" cy="6465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CAD835-4FFE-4B92-99C8-924F243CD4C7}"/>
              </a:ext>
            </a:extLst>
          </p:cNvPr>
          <p:cNvSpPr/>
          <p:nvPr/>
        </p:nvSpPr>
        <p:spPr>
          <a:xfrm>
            <a:off x="8922602" y="4018084"/>
            <a:ext cx="1445623" cy="5275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9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  <p:bldP spid="13" grpId="0" animBg="1"/>
      <p:bldP spid="18" grpId="0" animBg="1"/>
      <p:bldP spid="19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Project Setting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841A7A-45C7-4964-EB67-2AB138F27145}"/>
              </a:ext>
            </a:extLst>
          </p:cNvPr>
          <p:cNvGrpSpPr/>
          <p:nvPr/>
        </p:nvGrpSpPr>
        <p:grpSpPr>
          <a:xfrm>
            <a:off x="1857345" y="1586187"/>
            <a:ext cx="8197240" cy="4243418"/>
            <a:chOff x="2059568" y="1438532"/>
            <a:chExt cx="8197240" cy="4243418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772B889-0417-A837-7C80-33D00405321B}"/>
                </a:ext>
              </a:extLst>
            </p:cNvPr>
            <p:cNvSpPr/>
            <p:nvPr/>
          </p:nvSpPr>
          <p:spPr>
            <a:xfrm>
              <a:off x="2059568" y="1438532"/>
              <a:ext cx="8197240" cy="4243418"/>
            </a:xfrm>
            <a:prstGeom prst="roundRect">
              <a:avLst/>
            </a:prstGeom>
            <a:solidFill>
              <a:srgbClr val="FFFFFF">
                <a:lumMod val="95000"/>
              </a:srgbClr>
            </a:solidFill>
            <a:ln w="12700" cap="flat" cmpd="sng" algn="ctr">
              <a:solidFill>
                <a:srgbClr val="19093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0384E4-51D4-8262-B7E4-E2E255ECA246}"/>
                </a:ext>
              </a:extLst>
            </p:cNvPr>
            <p:cNvSpPr/>
            <p:nvPr/>
          </p:nvSpPr>
          <p:spPr>
            <a:xfrm>
              <a:off x="2233013" y="3196916"/>
              <a:ext cx="1739283" cy="663305"/>
            </a:xfrm>
            <a:prstGeom prst="rect">
              <a:avLst/>
            </a:prstGeom>
            <a:solidFill>
              <a:srgbClr val="190937"/>
            </a:solidFill>
            <a:ln w="25400" cap="flat" cmpd="sng" algn="ctr">
              <a:solidFill>
                <a:srgbClr val="190937">
                  <a:shade val="50000"/>
                </a:srgbClr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Sistema de control de </a:t>
              </a: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versionamiento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 (git)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D4C8CA-9562-43F4-D293-CC33EC3CE3D8}"/>
                </a:ext>
              </a:extLst>
            </p:cNvPr>
            <p:cNvSpPr/>
            <p:nvPr/>
          </p:nvSpPr>
          <p:spPr>
            <a:xfrm>
              <a:off x="4331968" y="3196916"/>
              <a:ext cx="1511534" cy="663305"/>
            </a:xfrm>
            <a:prstGeom prst="rect">
              <a:avLst/>
            </a:prstGeom>
            <a:solidFill>
              <a:srgbClr val="4DA587"/>
            </a:solidFill>
            <a:ln w="25400" cap="flat" cmpd="sng" algn="ctr">
              <a:solidFill>
                <a:srgbClr val="4DA587"/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Python</a:t>
              </a: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C5256C-7E5D-4C02-00FA-79943B4FB1AC}"/>
                </a:ext>
              </a:extLst>
            </p:cNvPr>
            <p:cNvSpPr/>
            <p:nvPr/>
          </p:nvSpPr>
          <p:spPr>
            <a:xfrm>
              <a:off x="6203174" y="3207419"/>
              <a:ext cx="1511534" cy="663305"/>
            </a:xfrm>
            <a:prstGeom prst="rect">
              <a:avLst/>
            </a:prstGeom>
            <a:solidFill>
              <a:srgbClr val="190937"/>
            </a:solidFill>
            <a:ln w="25400" cap="flat" cmpd="sng" algn="ctr">
              <a:solidFill>
                <a:srgbClr val="190937">
                  <a:shade val="50000"/>
                </a:srgbClr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IDE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07FE09-C457-12BC-8249-19D9BE5A8B84}"/>
                </a:ext>
              </a:extLst>
            </p:cNvPr>
            <p:cNvSpPr/>
            <p:nvPr/>
          </p:nvSpPr>
          <p:spPr>
            <a:xfrm>
              <a:off x="8074382" y="3196916"/>
              <a:ext cx="1511534" cy="663305"/>
            </a:xfrm>
            <a:prstGeom prst="rect">
              <a:avLst/>
            </a:prstGeom>
            <a:solidFill>
              <a:srgbClr val="4DA587"/>
            </a:solidFill>
            <a:ln w="25400" cap="flat" cmpd="sng" algn="ctr">
              <a:solidFill>
                <a:srgbClr val="4DA587"/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Ambiente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 virtual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17" name="Picture 16" descr="Logo&#10;&#10;Description automatically generated">
              <a:extLst>
                <a:ext uri="{FF2B5EF4-FFF2-40B4-BE49-F238E27FC236}">
                  <a16:creationId xmlns:a16="http://schemas.microsoft.com/office/drawing/2014/main" id="{B102E08C-E3E8-65F5-B8C6-37CAA526D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15339" y="3837573"/>
              <a:ext cx="1007578" cy="845105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372F3F91-4778-5BE2-299B-6CC16FB3F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029" r="30447" b="34849"/>
            <a:stretch/>
          </p:blipFill>
          <p:spPr>
            <a:xfrm>
              <a:off x="4937437" y="2763189"/>
              <a:ext cx="300592" cy="30617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F2EBF07-C8B2-9183-67E6-887B60E51668}"/>
                </a:ext>
              </a:extLst>
            </p:cNvPr>
            <p:cNvSpPr/>
            <p:nvPr/>
          </p:nvSpPr>
          <p:spPr>
            <a:xfrm>
              <a:off x="6203173" y="2160153"/>
              <a:ext cx="1511534" cy="663305"/>
            </a:xfrm>
            <a:prstGeom prst="rect">
              <a:avLst/>
            </a:prstGeom>
            <a:solidFill>
              <a:srgbClr val="190937">
                <a:lumMod val="50000"/>
                <a:lumOff val="50000"/>
              </a:srgbClr>
            </a:solidFill>
            <a:ln w="25400" cap="flat" cmpd="sng" algn="ctr">
              <a:solidFill>
                <a:srgbClr val="190937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Pycharm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F0B9FD-29FA-1C0B-1EA4-A53BDB42AC60}"/>
                </a:ext>
              </a:extLst>
            </p:cNvPr>
            <p:cNvSpPr/>
            <p:nvPr/>
          </p:nvSpPr>
          <p:spPr>
            <a:xfrm>
              <a:off x="6203173" y="4272678"/>
              <a:ext cx="1511534" cy="663305"/>
            </a:xfrm>
            <a:prstGeom prst="rect">
              <a:avLst/>
            </a:prstGeom>
            <a:solidFill>
              <a:srgbClr val="190937">
                <a:lumMod val="50000"/>
                <a:lumOff val="50000"/>
              </a:srgbClr>
            </a:solidFill>
            <a:ln w="25400" cap="flat" cmpd="sng" algn="ctr">
              <a:solidFill>
                <a:srgbClr val="190937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Jupyter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DCB94C2-5F3E-8124-FE69-536317FEAD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58940" y="2824604"/>
              <a:ext cx="0" cy="393530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D420778-7AC7-C544-E8E8-22A49F1E4D86}"/>
                </a:ext>
              </a:extLst>
            </p:cNvPr>
            <p:cNvCxnSpPr>
              <a:cxnSpLocks/>
            </p:cNvCxnSpPr>
            <p:nvPr/>
          </p:nvCxnSpPr>
          <p:spPr>
            <a:xfrm>
              <a:off x="6966606" y="3887633"/>
              <a:ext cx="0" cy="372492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pic>
          <p:nvPicPr>
            <p:cNvPr id="25" name="Picture 24" descr="A picture containing text, businesscard, vector graphics&#10;&#10;Description automatically generated">
              <a:extLst>
                <a:ext uri="{FF2B5EF4-FFF2-40B4-BE49-F238E27FC236}">
                  <a16:creationId xmlns:a16="http://schemas.microsoft.com/office/drawing/2014/main" id="{736A028E-D053-A5DC-DFC0-B86531C8E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10911" y="1617497"/>
              <a:ext cx="441223" cy="472436"/>
            </a:xfrm>
            <a:prstGeom prst="rect">
              <a:avLst/>
            </a:prstGeom>
          </p:spPr>
        </p:pic>
        <p:pic>
          <p:nvPicPr>
            <p:cNvPr id="26" name="Picture 25" descr="Logo, company name&#10;&#10;Description automatically generated">
              <a:extLst>
                <a:ext uri="{FF2B5EF4-FFF2-40B4-BE49-F238E27FC236}">
                  <a16:creationId xmlns:a16="http://schemas.microsoft.com/office/drawing/2014/main" id="{145FE58C-89B6-480A-8EA3-FAA3968F1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89354" y="4969283"/>
              <a:ext cx="478999" cy="594447"/>
            </a:xfrm>
            <a:prstGeom prst="rect">
              <a:avLst/>
            </a:prstGeom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AF8A8D8F-03F2-CF2D-F0C7-896654C3F3A0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 flipV="1">
              <a:off x="3972294" y="3528569"/>
              <a:ext cx="359673" cy="10502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A4546C4-D86C-43D5-B100-49AC1B5F38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3502" y="3528569"/>
              <a:ext cx="359673" cy="10502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pic>
          <p:nvPicPr>
            <p:cNvPr id="29" name="Picture 28" descr="Logo&#10;&#10;Description automatically generated">
              <a:extLst>
                <a:ext uri="{FF2B5EF4-FFF2-40B4-BE49-F238E27FC236}">
                  <a16:creationId xmlns:a16="http://schemas.microsoft.com/office/drawing/2014/main" id="{27F8DF93-878C-E49E-C306-6B5FFDE80E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0385" t="28431" r="10076" b="26564"/>
            <a:stretch/>
          </p:blipFill>
          <p:spPr>
            <a:xfrm>
              <a:off x="8335961" y="2811610"/>
              <a:ext cx="1045672" cy="254466"/>
            </a:xfrm>
            <a:prstGeom prst="rect">
              <a:avLst/>
            </a:prstGeom>
          </p:spPr>
        </p:pic>
        <p:pic>
          <p:nvPicPr>
            <p:cNvPr id="30" name="Picture 5">
              <a:extLst>
                <a:ext uri="{FF2B5EF4-FFF2-40B4-BE49-F238E27FC236}">
                  <a16:creationId xmlns:a16="http://schemas.microsoft.com/office/drawing/2014/main" id="{BAB1AB3F-4776-50F9-0421-CF7A1E981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56460" y="2616082"/>
              <a:ext cx="492388" cy="527221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EC528B5-62F1-4624-E023-D51A8DFFA0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4708" y="3512530"/>
              <a:ext cx="359673" cy="10502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D2C6755-EE36-3086-BE20-853103F2F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5929" y="3949587"/>
              <a:ext cx="308439" cy="323091"/>
            </a:xfrm>
            <a:prstGeom prst="rect">
              <a:avLst/>
            </a:prstGeom>
          </p:spPr>
        </p:pic>
        <p:pic>
          <p:nvPicPr>
            <p:cNvPr id="33" name="Picture 32" descr="Logo&#10;&#10;Description automatically generated">
              <a:extLst>
                <a:ext uri="{FF2B5EF4-FFF2-40B4-BE49-F238E27FC236}">
                  <a16:creationId xmlns:a16="http://schemas.microsoft.com/office/drawing/2014/main" id="{486F233E-F53C-255D-FC4D-94ABC8F9D0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193" t="19446" r="3193" b="17149"/>
            <a:stretch/>
          </p:blipFill>
          <p:spPr>
            <a:xfrm>
              <a:off x="2768672" y="3949587"/>
              <a:ext cx="682942" cy="309553"/>
            </a:xfrm>
            <a:prstGeom prst="rect">
              <a:avLst/>
            </a:prstGeom>
          </p:spPr>
        </p:pic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0A9CBF3-0BE7-F234-38C9-5AEA44365445}"/>
                </a:ext>
              </a:extLst>
            </p:cNvPr>
            <p:cNvCxnSpPr/>
            <p:nvPr/>
          </p:nvCxnSpPr>
          <p:spPr>
            <a:xfrm flipV="1">
              <a:off x="3100310" y="2369679"/>
              <a:ext cx="0" cy="246403"/>
            </a:xfrm>
            <a:prstGeom prst="line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ysDash"/>
            </a:ln>
            <a:effectLst/>
          </p:spPr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3504F55-3B59-CC5D-AB40-049FDA58AD3A}"/>
                </a:ext>
              </a:extLst>
            </p:cNvPr>
            <p:cNvCxnSpPr>
              <a:cxnSpLocks/>
            </p:cNvCxnSpPr>
            <p:nvPr/>
          </p:nvCxnSpPr>
          <p:spPr>
            <a:xfrm>
              <a:off x="3100310" y="2356947"/>
              <a:ext cx="3102863" cy="4288"/>
            </a:xfrm>
            <a:prstGeom prst="straightConnector1">
              <a:avLst/>
            </a:prstGeom>
            <a:noFill/>
            <a:ln w="9525" cap="flat" cmpd="sng" algn="ctr">
              <a:solidFill>
                <a:srgbClr val="190937">
                  <a:shade val="95000"/>
                  <a:satMod val="105000"/>
                </a:srgbClr>
              </a:solidFill>
              <a:prstDash val="sysDash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512933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Project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AD8A6C-89AF-693A-D064-E15412F28FD3}"/>
              </a:ext>
            </a:extLst>
          </p:cNvPr>
          <p:cNvSpPr txBox="1"/>
          <p:nvPr/>
        </p:nvSpPr>
        <p:spPr>
          <a:xfrm>
            <a:off x="5189257" y="1475387"/>
            <a:ext cx="1591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Repository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2549A9-ADBE-37E8-3634-DFA467B10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092" y="2109542"/>
            <a:ext cx="8059615" cy="346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853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617A-220F-492C-AB6A-CE23B7DCAC75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C55E7-30C4-4B27-B8DA-AC00BBF3EA7C}"/>
              </a:ext>
            </a:extLst>
          </p:cNvPr>
          <p:cNvSpPr txBox="1"/>
          <p:nvPr/>
        </p:nvSpPr>
        <p:spPr>
          <a:xfrm>
            <a:off x="600639" y="1538184"/>
            <a:ext cx="10006149" cy="527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effectLst/>
              </a:rPr>
              <a:t>Python Fundamentals (5 min)</a:t>
            </a:r>
          </a:p>
          <a:p>
            <a:r>
              <a:rPr lang="en-US" b="1" dirty="0">
                <a:solidFill>
                  <a:srgbClr val="000000"/>
                </a:solidFill>
                <a:effectLst/>
              </a:rPr>
              <a:t>Part 1 - Data Structures (1 </a:t>
            </a:r>
            <a:r>
              <a:rPr lang="en-US" b="1" dirty="0" err="1">
                <a:solidFill>
                  <a:srgbClr val="000000"/>
                </a:solidFill>
                <a:effectLst/>
              </a:rPr>
              <a:t>hr</a:t>
            </a:r>
            <a:r>
              <a:rPr lang="en-US" b="1" dirty="0">
                <a:solidFill>
                  <a:srgbClr val="000000"/>
                </a:solidFill>
                <a:effectLst/>
              </a:rPr>
              <a:t> 15 min)</a:t>
            </a:r>
            <a:endParaRPr lang="en-US" b="0" dirty="0">
              <a:solidFill>
                <a:srgbClr val="000000"/>
              </a:solidFill>
              <a:effectLst/>
            </a:endParaRP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1.0. Introduction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1.1. Data Types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1.2. Lists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1.3. Lists manipulation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1.4. Dictionaries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1.5. Dictionaries manipulation</a:t>
            </a:r>
          </a:p>
          <a:p>
            <a:endParaRPr lang="en-US" b="0" dirty="0">
              <a:solidFill>
                <a:srgbClr val="000000"/>
              </a:solidFill>
              <a:effectLst/>
            </a:endParaRPr>
          </a:p>
          <a:p>
            <a:r>
              <a:rPr lang="en-US" b="1" dirty="0">
                <a:solidFill>
                  <a:srgbClr val="000000"/>
                </a:solidFill>
                <a:effectLst/>
              </a:rPr>
              <a:t>Test Part 1 (15 min)</a:t>
            </a:r>
          </a:p>
          <a:p>
            <a:endParaRPr lang="en-US" b="0" dirty="0">
              <a:solidFill>
                <a:srgbClr val="000000"/>
              </a:solidFill>
              <a:effectLst/>
            </a:endParaRPr>
          </a:p>
          <a:p>
            <a:r>
              <a:rPr lang="en-US" b="1" dirty="0">
                <a:solidFill>
                  <a:srgbClr val="000000"/>
                </a:solidFill>
                <a:effectLst/>
              </a:rPr>
              <a:t>Part 2 - Compound Statements (1 </a:t>
            </a:r>
            <a:r>
              <a:rPr lang="en-US" b="1" dirty="0" err="1">
                <a:solidFill>
                  <a:srgbClr val="000000"/>
                </a:solidFill>
                <a:effectLst/>
              </a:rPr>
              <a:t>hr</a:t>
            </a:r>
            <a:r>
              <a:rPr lang="en-US" b="1" dirty="0">
                <a:solidFill>
                  <a:srgbClr val="000000"/>
                </a:solidFill>
                <a:effectLst/>
              </a:rPr>
              <a:t>)</a:t>
            </a:r>
            <a:endParaRPr lang="en-US" b="0" dirty="0">
              <a:solidFill>
                <a:srgbClr val="000000"/>
              </a:solidFill>
              <a:effectLst/>
            </a:endParaRP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2.1. Conditionals (if, else, </a:t>
            </a:r>
            <a:r>
              <a:rPr lang="en-US" b="0" dirty="0" err="1">
                <a:solidFill>
                  <a:srgbClr val="000000"/>
                </a:solidFill>
                <a:effectLst/>
              </a:rPr>
              <a:t>elif</a:t>
            </a:r>
            <a:r>
              <a:rPr lang="en-US" b="0" dirty="0">
                <a:solidFill>
                  <a:srgbClr val="000000"/>
                </a:solidFill>
                <a:effectLst/>
              </a:rPr>
              <a:t>)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2.2. Loops (for, while)</a:t>
            </a:r>
          </a:p>
          <a:p>
            <a:r>
              <a:rPr lang="en-US" b="0" dirty="0">
                <a:solidFill>
                  <a:srgbClr val="2060A0"/>
                </a:solidFill>
                <a:effectLst/>
              </a:rPr>
              <a:t>    - </a:t>
            </a:r>
            <a:r>
              <a:rPr lang="en-US" b="0" dirty="0">
                <a:solidFill>
                  <a:srgbClr val="000000"/>
                </a:solidFill>
                <a:effectLst/>
              </a:rPr>
              <a:t>2.3. Functions</a:t>
            </a:r>
          </a:p>
          <a:p>
            <a:endParaRPr lang="en-US" b="0" dirty="0">
              <a:solidFill>
                <a:srgbClr val="000000"/>
              </a:solidFill>
              <a:effectLst/>
            </a:endParaRPr>
          </a:p>
          <a:p>
            <a:r>
              <a:rPr lang="en-US" b="1" dirty="0">
                <a:solidFill>
                  <a:srgbClr val="000000"/>
                </a:solidFill>
                <a:effectLst/>
              </a:rPr>
              <a:t>Test Part 2 (15 min)</a:t>
            </a: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CEAB12-E32C-4D19-BBE8-7B7D8712B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E63BD9-E043-460C-91DD-6972A13A7F02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ight Brace 6">
            <a:extLst>
              <a:ext uri="{FF2B5EF4-FFF2-40B4-BE49-F238E27FC236}">
                <a16:creationId xmlns:a16="http://schemas.microsoft.com/office/drawing/2014/main" id="{09512AE0-D563-41CD-9158-34D6DAF3CEFD}"/>
              </a:ext>
            </a:extLst>
          </p:cNvPr>
          <p:cNvSpPr/>
          <p:nvPr/>
        </p:nvSpPr>
        <p:spPr>
          <a:xfrm>
            <a:off x="4466497" y="1995854"/>
            <a:ext cx="1846384" cy="4185138"/>
          </a:xfrm>
          <a:prstGeom prst="rightBrac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3B925D98-BEDD-C99E-E663-D74005948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958" y="3505776"/>
            <a:ext cx="1861968" cy="93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467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CEAB12-E32C-4D19-BBE8-7B7D8712B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3383D4-8973-4F64-8087-4A28D038F94B}"/>
              </a:ext>
            </a:extLst>
          </p:cNvPr>
          <p:cNvSpPr txBox="1"/>
          <p:nvPr/>
        </p:nvSpPr>
        <p:spPr>
          <a:xfrm>
            <a:off x="4135316" y="4857720"/>
            <a:ext cx="3747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https://www.menti.com/alyxef4667g4</a:t>
            </a: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5A63A3ED-9FD1-A633-ED1B-D972697E6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048453"/>
            <a:ext cx="3747721" cy="374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4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DC7A536-7342-4E52-AE39-9881CC21059D}"/>
              </a:ext>
            </a:extLst>
          </p:cNvPr>
          <p:cNvSpPr txBox="1">
            <a:spLocks/>
          </p:cNvSpPr>
          <p:nvPr/>
        </p:nvSpPr>
        <p:spPr>
          <a:xfrm>
            <a:off x="2076994" y="1971449"/>
            <a:ext cx="8617131" cy="238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Barlow Condensed SemiBold" panose="00000706000000000000" pitchFamily="2" charset="0"/>
              </a:rPr>
              <a:t>Python Fundamentals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9C672C7-4FF2-45A3-8B13-A90F64A23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</p:spTree>
    <p:extLst>
      <p:ext uri="{BB962C8B-B14F-4D97-AF65-F5344CB8AC3E}">
        <p14:creationId xmlns:p14="http://schemas.microsoft.com/office/powerpoint/2010/main" val="3489807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History of Python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CAC3C4B-3746-4069-A061-221B5F9667D6}"/>
              </a:ext>
            </a:extLst>
          </p:cNvPr>
          <p:cNvSpPr txBox="1"/>
          <p:nvPr/>
        </p:nvSpPr>
        <p:spPr>
          <a:xfrm>
            <a:off x="498562" y="1403073"/>
            <a:ext cx="111948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/>
              <a:t>Python is a </a:t>
            </a:r>
            <a:r>
              <a:rPr lang="en-US" sz="2000" b="1" dirty="0">
                <a:solidFill>
                  <a:srgbClr val="062462"/>
                </a:solidFill>
              </a:rPr>
              <a:t>high-level general-purpose programming language. </a:t>
            </a:r>
            <a:r>
              <a:rPr lang="en-US" sz="2000" dirty="0"/>
              <a:t>Its design philosophy emphasizes code readability with the use of significant indentation. Its language constructs and object-oriented approach aim to help programmers write clear, logical code for small- and large-scale projects.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/>
              <a:t>It was created by the Dutch programmer </a:t>
            </a:r>
            <a:r>
              <a:rPr lang="en-US" sz="2000" b="1" dirty="0">
                <a:solidFill>
                  <a:srgbClr val="062462"/>
                </a:solidFill>
              </a:rPr>
              <a:t>Guido van Rossum in 1991.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B5DB9C-D387-4688-8756-800B6A736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620" y="3285563"/>
            <a:ext cx="3003027" cy="20259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15A2684-6425-4068-AD2A-004F52CAE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315" y="3635745"/>
            <a:ext cx="3648089" cy="1325562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903DBB-A8A9-4468-BC30-0C2B0A002235}"/>
              </a:ext>
            </a:extLst>
          </p:cNvPr>
          <p:cNvSpPr txBox="1"/>
          <p:nvPr/>
        </p:nvSpPr>
        <p:spPr>
          <a:xfrm>
            <a:off x="9006087" y="5316427"/>
            <a:ext cx="1905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Figure 1. Creator of Python</a:t>
            </a:r>
          </a:p>
        </p:txBody>
      </p:sp>
    </p:spTree>
    <p:extLst>
      <p:ext uri="{BB962C8B-B14F-4D97-AF65-F5344CB8AC3E}">
        <p14:creationId xmlns:p14="http://schemas.microsoft.com/office/powerpoint/2010/main" val="162808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Why Python?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09DCCF-FFA7-4188-BBB4-D3166A5CF18A}"/>
              </a:ext>
            </a:extLst>
          </p:cNvPr>
          <p:cNvSpPr txBox="1"/>
          <p:nvPr/>
        </p:nvSpPr>
        <p:spPr>
          <a:xfrm>
            <a:off x="1837508" y="5099888"/>
            <a:ext cx="3382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Figure 2. Most popular programming languages</a:t>
            </a:r>
          </a:p>
          <a:p>
            <a:r>
              <a:rPr lang="en-US" sz="1200" i="1" dirty="0"/>
              <a:t>Source: Statista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F3DDCA-182F-48BE-8A02-CABED863D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70"/>
          <a:stretch/>
        </p:blipFill>
        <p:spPr>
          <a:xfrm>
            <a:off x="7387249" y="1712616"/>
            <a:ext cx="4212568" cy="34327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C07E36-E5CC-46FC-886E-1914CAAB7D84}"/>
              </a:ext>
            </a:extLst>
          </p:cNvPr>
          <p:cNvSpPr txBox="1"/>
          <p:nvPr/>
        </p:nvSpPr>
        <p:spPr>
          <a:xfrm>
            <a:off x="8663355" y="5428948"/>
            <a:ext cx="2089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Figure 3. Python applications</a:t>
            </a:r>
          </a:p>
          <a:p>
            <a:r>
              <a:rPr lang="en-US" sz="1200" i="1" dirty="0"/>
              <a:t>Source: Celestial systems</a:t>
            </a:r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43DB5475-1D66-7F54-3810-9051CE6ED4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71" y="1866991"/>
            <a:ext cx="5553808" cy="312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3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Why Python?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pic>
        <p:nvPicPr>
          <p:cNvPr id="15" name="Picture 14" descr="A picture containing person, player, crowd, auditorium&#10;&#10;Description automatically generated">
            <a:extLst>
              <a:ext uri="{FF2B5EF4-FFF2-40B4-BE49-F238E27FC236}">
                <a16:creationId xmlns:a16="http://schemas.microsoft.com/office/drawing/2014/main" id="{A94734CB-574A-5894-AFC9-6AED404F9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90" y="1489472"/>
            <a:ext cx="3705225" cy="37052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7596914-41D9-6637-6ACD-59F6C110B127}"/>
              </a:ext>
            </a:extLst>
          </p:cNvPr>
          <p:cNvSpPr txBox="1"/>
          <p:nvPr/>
        </p:nvSpPr>
        <p:spPr>
          <a:xfrm>
            <a:off x="1682094" y="5194697"/>
            <a:ext cx="3382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Figure 4. Image created with AI</a:t>
            </a:r>
          </a:p>
          <a:p>
            <a:r>
              <a:rPr lang="en-US" sz="1200" i="1" dirty="0"/>
              <a:t>Source: </a:t>
            </a:r>
            <a:r>
              <a:rPr lang="en-US" sz="1200" i="1" dirty="0" err="1">
                <a:hlinkClick r:id="rId3"/>
              </a:rPr>
              <a:t>Midjourney</a:t>
            </a:r>
            <a:endParaRPr lang="en-US" sz="1200" i="1" dirty="0"/>
          </a:p>
        </p:txBody>
      </p:sp>
      <p:pic>
        <p:nvPicPr>
          <p:cNvPr id="23" name="Picture 2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454DC87E-37E4-E6BB-6781-556A570B04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192" y="1082129"/>
            <a:ext cx="3749576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6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29522F4-57C5-4712-9349-9D2EC234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9817" y="6356350"/>
            <a:ext cx="354874" cy="365125"/>
          </a:xfrm>
          <a:solidFill>
            <a:schemeClr val="tx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pPr algn="ctr"/>
            <a:fld id="{1B53D492-650A-4AAD-B0A5-23B968511E27}" type="slidenum">
              <a:rPr lang="en-US" smtClean="0">
                <a:solidFill>
                  <a:schemeClr val="bg1"/>
                </a:solidFill>
              </a:rPr>
              <a:pPr algn="ctr"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12A742-46AC-4DCE-85D6-5D8D012DD0BE}"/>
              </a:ext>
            </a:extLst>
          </p:cNvPr>
          <p:cNvSpPr txBox="1">
            <a:spLocks/>
          </p:cNvSpPr>
          <p:nvPr/>
        </p:nvSpPr>
        <p:spPr>
          <a:xfrm>
            <a:off x="498562" y="260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 b="1">
                <a:latin typeface="Baskerville Old Face" panose="02020602080505020303" pitchFamily="18" charset="0"/>
                <a:ea typeface="BatangChe" panose="02030609000101010101" pitchFamily="49" charset="-127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Why Python?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3069D9-C2CF-48F8-A963-59D691ACB230}"/>
              </a:ext>
            </a:extLst>
          </p:cNvPr>
          <p:cNvCxnSpPr>
            <a:cxnSpLocks/>
          </p:cNvCxnSpPr>
          <p:nvPr/>
        </p:nvCxnSpPr>
        <p:spPr>
          <a:xfrm>
            <a:off x="513168" y="470263"/>
            <a:ext cx="0" cy="83602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5FD0062-DE16-4F3D-B9F0-F7B21BC97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CAFAF12-16E5-4849-AF3F-BE9AA2E11F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7392657"/>
              </p:ext>
            </p:extLst>
          </p:nvPr>
        </p:nvGraphicFramePr>
        <p:xfrm>
          <a:off x="1749668" y="1415563"/>
          <a:ext cx="8053754" cy="4220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8C86CD79-D9A4-4E89-9CDC-436D282FBF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1728" y="643505"/>
            <a:ext cx="3648089" cy="132556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84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DC7A536-7342-4E52-AE39-9881CC21059D}"/>
              </a:ext>
            </a:extLst>
          </p:cNvPr>
          <p:cNvSpPr txBox="1">
            <a:spLocks/>
          </p:cNvSpPr>
          <p:nvPr/>
        </p:nvSpPr>
        <p:spPr>
          <a:xfrm>
            <a:off x="2076994" y="1971449"/>
            <a:ext cx="8617131" cy="238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Barlow Condensed SemiBold" panose="00000706000000000000" pitchFamily="2" charset="0"/>
              </a:rPr>
              <a:t>Python Libraries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BA5142-1F5F-49F9-A759-0A484465C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4" y="130628"/>
            <a:ext cx="4249783" cy="2390503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9C672C7-4FF2-45A3-8B13-A90F64A23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US" i="1" dirty="0">
                <a:solidFill>
                  <a:schemeClr val="bg1"/>
                </a:solidFill>
              </a:rPr>
              <a:t>Python basics</a:t>
            </a:r>
          </a:p>
        </p:txBody>
      </p:sp>
    </p:spTree>
    <p:extLst>
      <p:ext uri="{BB962C8B-B14F-4D97-AF65-F5344CB8AC3E}">
        <p14:creationId xmlns:p14="http://schemas.microsoft.com/office/powerpoint/2010/main" val="123627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A84C425CFDECA439B82826802126D37" ma:contentTypeVersion="16" ma:contentTypeDescription="Crear nuevo documento." ma:contentTypeScope="" ma:versionID="5d24cdb05516395b217338a261d4e0c1">
  <xsd:schema xmlns:xsd="http://www.w3.org/2001/XMLSchema" xmlns:xs="http://www.w3.org/2001/XMLSchema" xmlns:p="http://schemas.microsoft.com/office/2006/metadata/properties" xmlns:ns3="48582524-5612-4b28-9194-e893f8217a99" xmlns:ns4="d1deefe0-8178-47f4-8917-5d4819db48be" targetNamespace="http://schemas.microsoft.com/office/2006/metadata/properties" ma:root="true" ma:fieldsID="9073fe710fe061bedcbf5f97efd33672" ns3:_="" ns4:_="">
    <xsd:import namespace="48582524-5612-4b28-9194-e893f8217a99"/>
    <xsd:import namespace="d1deefe0-8178-47f4-8917-5d4819db48b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3:SharedWithDetails" minOccurs="0"/>
                <xsd:element ref="ns3:SharingHintHash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_activity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82524-5612-4b28-9194-e893f8217a9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deefe0-8178-47f4-8917-5d4819db48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1deefe0-8178-47f4-8917-5d4819db48be" xsi:nil="true"/>
  </documentManagement>
</p:properties>
</file>

<file path=customXml/itemProps1.xml><?xml version="1.0" encoding="utf-8"?>
<ds:datastoreItem xmlns:ds="http://schemas.openxmlformats.org/officeDocument/2006/customXml" ds:itemID="{F3175E7E-337C-4080-9CC0-B52B2DC3CC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582524-5612-4b28-9194-e893f8217a99"/>
    <ds:schemaRef ds:uri="d1deefe0-8178-47f4-8917-5d4819db48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F323BB-FB8F-48A9-812C-22FA19BF07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61BF13-4B52-45F2-9206-334F21483547}">
  <ds:schemaRefs>
    <ds:schemaRef ds:uri="http://purl.org/dc/terms/"/>
    <ds:schemaRef ds:uri="http://schemas.microsoft.com/office/infopath/2007/PartnerControls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d1deefe0-8178-47f4-8917-5d4819db48be"/>
    <ds:schemaRef ds:uri="48582524-5612-4b28-9194-e893f8217a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4035</TotalTime>
  <Words>308</Words>
  <Application>Microsoft Office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Barlow Condensed SemiBold</vt:lpstr>
      <vt:lpstr>Calibri</vt:lpstr>
      <vt:lpstr>Calibri Light</vt:lpstr>
      <vt:lpstr>Wingdings</vt:lpstr>
      <vt:lpstr>Office Theme</vt:lpstr>
      <vt:lpstr>Python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Session (EDA)</dc:title>
  <dc:creator>Freddy Paul Carrion Maldonado</dc:creator>
  <cp:lastModifiedBy>Freddy Paul Carrion Maldonado</cp:lastModifiedBy>
  <cp:revision>5</cp:revision>
  <dcterms:created xsi:type="dcterms:W3CDTF">2021-08-03T21:37:18Z</dcterms:created>
  <dcterms:modified xsi:type="dcterms:W3CDTF">2024-04-15T13:48:46Z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0x010100EA84C425CFDECA439B82826802126D37</vt:lpwstr>
  </property>
</Properties>
</file>

<file path=docProps/thumbnail.jpeg>
</file>